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74" r:id="rId2"/>
    <p:sldId id="275" r:id="rId3"/>
    <p:sldId id="276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6" d="100"/>
          <a:sy n="76" d="100"/>
        </p:scale>
        <p:origin x="869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42ABC8-CF4D-4BC1-BC18-6FD858491398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89813F-75AD-47BC-ACDB-8EBB1A485A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0668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735AE7-DF2B-60BA-788A-B842E1A20C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328A5F-0241-3406-E629-4CF2D9DE9C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BE3339-6FA1-9821-4529-A9FEBCCAF7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02/10/2025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497DC0-E2D3-B34E-5A07-CAF82986B7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443B78-F486-6DBC-5720-5CC409BE0D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319540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5CC26D-8E32-4F3F-C380-702C874E08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6930C38-E141-BADA-5A4C-67229564C9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C0F5C3-CF7B-B424-755F-DFDD451560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02/10/2025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80B772-D802-32EB-C407-F93EAA61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7A25F5-20FD-5ABC-71E2-064C330FC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023499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478DAAD-33B7-38D2-8D07-D02B9D852F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CDDDB50-5CE6-99C0-E37A-B5CF3EAD11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0A0AB7-8531-6238-F0A9-58393384E8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02/10/2025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ADA8B7-4FFC-EE5F-BE9D-C232F39E97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E3CEAD-FCCD-7CBD-AE45-1BBF692BE6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5057424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C4659-6C8C-11AA-E924-97B61E1E7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8F6567-AB73-8E2A-1D40-7D25A897B1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645015-8EC0-C78F-8840-AA17115B49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02/10/2025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E62E49-4C6D-93D9-5D4F-F36364C19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5534B6-9DA5-7927-320F-B5643F6314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785114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70B18E-1E85-B3A7-ED48-68DC649A63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B28F60-EEFF-2C46-F276-85980F970A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B756FE-87D7-02C2-05C1-DF4ED00D4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02/10/2025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187978-2748-509A-FC23-7B423244EA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FB762D-0A51-AB7C-AEA8-1A49B9AF48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606485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FC15C1-9EE2-3EFD-F100-DF1584ABFB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BC8960-5553-641A-2A9E-E6C72FDB77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12132E-FF76-D8CA-2BA2-5E9DDC3271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712D27-CD64-B243-143A-2D72281096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02/10/2025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2934FD-A0FF-157E-D5F6-05BF0FFE50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F350EF-FC79-8060-2617-DB5C577663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820814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0EE1DB-2CEA-62B3-C70F-AF9B321BF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E32369-FD0F-99AA-E998-1109746F8E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ABDC2C-17A2-65C4-408E-37B5385603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0723D94-DBDF-D511-32F6-0F91F175EC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DDD3523-FC75-53DD-AAD7-13E04B87D2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BEDAF12-AFF8-C857-9816-0F65BD1D62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02/10/2025</a:t>
            </a:fld>
            <a:endParaRPr lang="en-A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841F997-84A6-D2AF-9F0E-ABCB13F85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262FA1D-B1AC-F5CD-8408-F712563995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7564975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8DE0FB-38D4-A6CD-6F40-ECA36B80A6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64E1575-455A-CE70-E67B-C000AD840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02/10/2025</a:t>
            </a:fld>
            <a:endParaRPr lang="en-A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4A5F33-4E1E-FEF7-48EF-64BA53FA2C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CAF996D-D64D-BAF5-4F51-AAE9461B52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390728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E4A0CB-B763-40EA-C749-55A8EE4A1E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02/10/2025</a:t>
            </a:fld>
            <a:endParaRPr lang="en-A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B93FA20-923C-B5A6-C799-52BA06034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FE8B81-0077-1DCB-C5D7-B9A742D8F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329186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620F15-84F5-A83B-364B-1D908A8478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405D33-4D0B-5F84-A182-B21ED67504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F50E3A-024B-D02C-DE8B-A6F8EEA5FA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886335-BE2C-BC13-70F1-8F7756C5CF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02/10/2025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CC60F4-E053-9741-1B51-8A6263B66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775044-9248-9B88-56CF-8F1759E76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9161689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2EBCAB-9CBD-D7C4-9240-AA198D8EF7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CC12237-C4E9-4DED-7EB9-1454238F7F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56B322-F65D-659C-08CA-063C91A4AC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50B22D-1216-9EA7-331C-0101A9E46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02/10/2025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407E9D-CFFF-F592-500D-73B3707F1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FD8C9E-4CF3-2834-221D-668DB76295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818535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B01DE9C-338C-5075-5744-5E62329047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C9D4C9-7B58-CC80-DB38-E363945D3B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304A28-43E8-2658-DBCD-30ECD44CEA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AB00E2E-5310-4A7E-9746-22F330A95850}" type="datetimeFigureOut">
              <a:rPr lang="en-AE" smtClean="0"/>
              <a:t>02/10/2025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696655-1942-9579-87F0-F0F407D2C2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E308FA-57F5-611E-F49E-ED1ECB52A7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934513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296A18-519E-AB04-6BDC-44F0C4DCBE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8E48FF-C4E1-1D1D-7CFC-40EE9D6864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773" y="138166"/>
            <a:ext cx="10729154" cy="2979335"/>
          </a:xfrm>
        </p:spPr>
        <p:txBody>
          <a:bodyPr anchor="ctr">
            <a:noAutofit/>
          </a:bodyPr>
          <a:lstStyle/>
          <a:p>
            <a:pPr algn="l">
              <a:lnSpc>
                <a:spcPct val="120000"/>
              </a:lnSpc>
            </a:pPr>
            <a: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ക്രിസ്തുനാമത്തിന്നനന്തമംഗളം ദിവസ്ഥരേ!</a:t>
            </a:r>
            <a:b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നിസ്ത്രപം ശിരസ്സണച്ചു സന്നമിപ്പിന്‍ തല്‍പ്പദേ</a:t>
            </a:r>
            <a:br>
              <a:rPr lang="en-US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en-US" sz="14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   </a:t>
            </a:r>
            <a:br>
              <a:rPr lang="en-US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രാജയോഗ്യമായ പൊല്‍ക്കിരീടമേകി രാജനെ</a:t>
            </a:r>
            <a:b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സാദരമലങ്കരിച്ചു വീണു വന്ദിച്ചീടുവിന്‍</a:t>
            </a:r>
            <a:endParaRPr lang="ml-IN" sz="2800" b="1" i="1" dirty="0">
              <a:latin typeface="Nirmala Text" panose="020B0502040204020203" pitchFamily="34" charset="0"/>
              <a:ea typeface="Nirmala Text" panose="020B0502040204020203" pitchFamily="34" charset="0"/>
              <a:cs typeface="Nirmala Text" panose="020B0502040204020203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7ECDDC1-5C97-D5EB-3A5E-AC6F61DB1986}"/>
              </a:ext>
            </a:extLst>
          </p:cNvPr>
          <p:cNvSpPr txBox="1">
            <a:spLocks/>
          </p:cNvSpPr>
          <p:nvPr/>
        </p:nvSpPr>
        <p:spPr>
          <a:xfrm>
            <a:off x="685773" y="3117501"/>
            <a:ext cx="10729154" cy="25874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i-FI" sz="3600" b="1" dirty="0"/>
              <a:t>Kristhu naamathinn-anantha mangalam divasthdare!</a:t>
            </a:r>
          </a:p>
          <a:p>
            <a:pPr algn="l"/>
            <a:r>
              <a:rPr lang="fi-FI" sz="3600" b="1" dirty="0"/>
              <a:t>Nisthrapam shrissanachu sannamippin thalppade</a:t>
            </a:r>
          </a:p>
          <a:p>
            <a:pPr algn="l"/>
            <a:r>
              <a:rPr lang="fi-FI" sz="2000" b="1" dirty="0"/>
              <a:t>    </a:t>
            </a:r>
          </a:p>
          <a:p>
            <a:pPr algn="l"/>
            <a:r>
              <a:rPr lang="fi-FI" sz="3600" b="1" dirty="0"/>
              <a:t>Raajayogyamaaya polkkireedameki raajane</a:t>
            </a:r>
          </a:p>
          <a:p>
            <a:pPr algn="l"/>
            <a:r>
              <a:rPr lang="fi-FI" sz="3600" b="1" dirty="0"/>
              <a:t>Saadaram alankarichu veenu vandichiduvin</a:t>
            </a:r>
            <a:endParaRPr lang="en-US" sz="3600" b="1" i="1" dirty="0"/>
          </a:p>
        </p:txBody>
      </p:sp>
    </p:spTree>
    <p:extLst>
      <p:ext uri="{BB962C8B-B14F-4D97-AF65-F5344CB8AC3E}">
        <p14:creationId xmlns:p14="http://schemas.microsoft.com/office/powerpoint/2010/main" val="1694892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59C692-2139-BD24-F1F9-5B971D35D2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9310B2-055C-7778-B28B-03CEA6ED18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5145" y="241160"/>
            <a:ext cx="11643554" cy="2863781"/>
          </a:xfrm>
        </p:spPr>
        <p:txBody>
          <a:bodyPr anchor="ctr">
            <a:noAutofit/>
          </a:bodyPr>
          <a:lstStyle/>
          <a:p>
            <a:pPr algn="l">
              <a:lnSpc>
                <a:spcPct val="120000"/>
              </a:lnSpc>
            </a:pPr>
            <a: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യിസ്രയേല്‍ പ്രഭുക്കളേ ഭവത്സഹായ മൂര്‍ത്തിയെ</a:t>
            </a:r>
            <a:b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വിദ്രുതം കിരീടമേകി വാഴ്ത്തുവിന്‍ വണങ്ങുവിന്‍!</a:t>
            </a:r>
            <a:b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1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 </a:t>
            </a:r>
            <a:r>
              <a:rPr lang="en-US" sz="1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    </a:t>
            </a:r>
            <a:b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കയ്പ്പുകാടി വിസ്മരിച്ചിടാഞ്ഞ ഭക്തഭൃത്യനെ</a:t>
            </a:r>
            <a:b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ശുദ്ധിമത്സമാജമേ, കിരീടമേകി വാഴ്ത്തുവിന്‍</a:t>
            </a:r>
            <a:endParaRPr lang="ml-IN" sz="2800" b="1" i="1" dirty="0">
              <a:latin typeface="Nirmala Text" panose="020B0502040204020203" pitchFamily="34" charset="0"/>
              <a:ea typeface="Nirmala Text" panose="020B0502040204020203" pitchFamily="34" charset="0"/>
              <a:cs typeface="Nirmala Text" panose="020B0502040204020203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BFDD161-44EF-9818-4BF7-823DDDC15A70}"/>
              </a:ext>
            </a:extLst>
          </p:cNvPr>
          <p:cNvSpPr txBox="1">
            <a:spLocks/>
          </p:cNvSpPr>
          <p:nvPr/>
        </p:nvSpPr>
        <p:spPr>
          <a:xfrm>
            <a:off x="555145" y="3255666"/>
            <a:ext cx="11358799" cy="219054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i-FI" sz="3600" b="1" dirty="0"/>
              <a:t>Yisrael prabhukkale bhaval sahaaya moorthiye</a:t>
            </a:r>
          </a:p>
          <a:p>
            <a:pPr algn="l"/>
            <a:r>
              <a:rPr lang="fi-FI" sz="3600" b="1" dirty="0"/>
              <a:t>Vidrutham kireedam eki vaazhthuvin vananguvin!</a:t>
            </a:r>
          </a:p>
          <a:p>
            <a:pPr algn="l"/>
            <a:r>
              <a:rPr lang="fi-FI" sz="2200" b="1" dirty="0"/>
              <a:t>    </a:t>
            </a:r>
          </a:p>
          <a:p>
            <a:pPr algn="l"/>
            <a:r>
              <a:rPr lang="fi-FI" sz="3600" b="1" dirty="0"/>
              <a:t>Kaipukaadi vismarichidaanja bhaktha bruthyane</a:t>
            </a:r>
          </a:p>
          <a:p>
            <a:pPr algn="l"/>
            <a:r>
              <a:rPr lang="fi-FI" sz="3600" b="1" dirty="0"/>
              <a:t>Shudhi mal samaajame kireedam eki vaazhthuvin</a:t>
            </a:r>
            <a:endParaRPr lang="fi-FI" sz="3600" b="1" i="1" dirty="0"/>
          </a:p>
        </p:txBody>
      </p:sp>
    </p:spTree>
    <p:extLst>
      <p:ext uri="{BB962C8B-B14F-4D97-AF65-F5344CB8AC3E}">
        <p14:creationId xmlns:p14="http://schemas.microsoft.com/office/powerpoint/2010/main" val="3140397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772D0E-573C-D056-BC67-E27FC908A2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389BB5-1C81-383A-CEFC-DBDA21AED5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5145" y="241160"/>
            <a:ext cx="11643554" cy="2863781"/>
          </a:xfrm>
        </p:spPr>
        <p:txBody>
          <a:bodyPr anchor="ctr">
            <a:noAutofit/>
          </a:bodyPr>
          <a:lstStyle/>
          <a:p>
            <a:pPr algn="l">
              <a:lnSpc>
                <a:spcPct val="120000"/>
              </a:lnSpc>
            </a:pPr>
            <a: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വിശ്വവംശപുഷ്കരസ്ഥ താരസഞ്ചയങ്ങളെ</a:t>
            </a:r>
            <a:b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വിശ്വവന്ദിതന്നു പൊല്‍ക്കിരീടമേകി വാഴ്ത്തുവിന്‍</a:t>
            </a:r>
            <a:br>
              <a:rPr lang="en-US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en-US" sz="16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    </a:t>
            </a:r>
            <a:br>
              <a:rPr lang="en-US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ക്രിസ്തുനാമത്തിന്നനന്തമംഗളം ദിവസ്ഥരേ!</a:t>
            </a:r>
            <a:b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നിസ്ത്രപം ശിരസ്സണച്ചു സന്നമിപ്പിന്‍ തല്‍പ്പദേ</a:t>
            </a:r>
            <a:endParaRPr lang="ml-IN" sz="2800" b="1" i="1" dirty="0">
              <a:latin typeface="Nirmala Text" panose="020B0502040204020203" pitchFamily="34" charset="0"/>
              <a:ea typeface="Nirmala Text" panose="020B0502040204020203" pitchFamily="34" charset="0"/>
              <a:cs typeface="Nirmala Text" panose="020B0502040204020203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BA6FE80-ADFB-2DCE-6B47-8A5A971A869B}"/>
              </a:ext>
            </a:extLst>
          </p:cNvPr>
          <p:cNvSpPr txBox="1">
            <a:spLocks/>
          </p:cNvSpPr>
          <p:nvPr/>
        </p:nvSpPr>
        <p:spPr>
          <a:xfrm>
            <a:off x="555145" y="3459145"/>
            <a:ext cx="11358799" cy="229102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i-FI" sz="3600" b="1" dirty="0"/>
              <a:t>Vishwa vamsha pushkarastha thara sanchayangale</a:t>
            </a:r>
          </a:p>
          <a:p>
            <a:pPr algn="l"/>
            <a:r>
              <a:rPr lang="fi-FI" sz="3600" b="1" dirty="0"/>
              <a:t>Vishwa vandithanu pol kireedam eki vaazhthuvin</a:t>
            </a:r>
          </a:p>
          <a:p>
            <a:pPr algn="l"/>
            <a:r>
              <a:rPr lang="fi-FI" sz="2000" b="1" i="1" dirty="0"/>
              <a:t>    </a:t>
            </a:r>
          </a:p>
          <a:p>
            <a:pPr algn="l"/>
            <a:r>
              <a:rPr lang="fi-FI" sz="3600" b="1" dirty="0"/>
              <a:t>Kristhu naamathinn-anantha mangalam divasthdare!</a:t>
            </a:r>
          </a:p>
          <a:p>
            <a:pPr algn="l"/>
            <a:r>
              <a:rPr lang="fi-FI" sz="3600" b="1" dirty="0"/>
              <a:t>Nisthrapam shrissanachu sannamippin thalppade</a:t>
            </a:r>
          </a:p>
          <a:p>
            <a:pPr algn="l"/>
            <a:endParaRPr lang="fi-FI" sz="3600" b="1" i="1" dirty="0"/>
          </a:p>
        </p:txBody>
      </p:sp>
    </p:spTree>
    <p:extLst>
      <p:ext uri="{BB962C8B-B14F-4D97-AF65-F5344CB8AC3E}">
        <p14:creationId xmlns:p14="http://schemas.microsoft.com/office/powerpoint/2010/main" val="2184360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B6BAF898-CE0A-4E05-9D79-893BE1DCD175}" vid="{AF8DE5EB-4540-4D96-8EB4-CAAEA109422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Malayalam Songs Template</Template>
  <TotalTime>4180</TotalTime>
  <Words>116</Words>
  <Application>Microsoft Office PowerPoint</Application>
  <PresentationFormat>Widescreen</PresentationFormat>
  <Paragraphs>18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Aptos</vt:lpstr>
      <vt:lpstr>Aptos Display</vt:lpstr>
      <vt:lpstr>Arial</vt:lpstr>
      <vt:lpstr>Nirmala Text</vt:lpstr>
      <vt:lpstr>Office Theme</vt:lpstr>
      <vt:lpstr>ക്രിസ്തുനാമത്തിന്നനന്തമംഗളം ദിവസ്ഥരേ! നിസ്ത്രപം ശിരസ്സണച്ചു സന്നമിപ്പിന്‍ തല്‍പ്പദേ     രാജയോഗ്യമായ പൊല്‍ക്കിരീടമേകി രാജനെ സാദരമലങ്കരിച്ചു വീണു വന്ദിച്ചീടുവിന്‍</vt:lpstr>
      <vt:lpstr>യിസ്രയേല്‍ പ്രഭുക്കളേ ഭവത്സഹായ മൂര്‍ത്തിയെ വിദ്രുതം കിരീടമേകി വാഴ്ത്തുവിന്‍ വണങ്ങുവിന്‍!       കയ്പ്പുകാടി വിസ്മരിച്ചിടാഞ്ഞ ഭക്തഭൃത്യനെ ശുദ്ധിമത്സമാജമേ, കിരീടമേകി വാഴ്ത്തുവിന്‍</vt:lpstr>
      <vt:lpstr>വിശ്വവംശപുഷ്കരസ്ഥ താരസഞ്ചയങ്ങളെ വിശ്വവന്ദിതന്നു പൊല്‍ക്കിരീടമേകി വാഴ്ത്തുവിന്‍      ക്രിസ്തുനാമത്തിന്നനന്തമംഗളം ദിവസ്ഥരേ! നിസ്ത്രപം ശിരസ്സണച്ചു സന്നമിപ്പിന്‍ തല്‍പ്പദേ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ക്രിസ്തുനാമത്തിന്നനന്തമംഗളം ദിവസ്ഥരേ</dc:title>
  <dc:subject>61</dc:subject>
  <dc:creator>Christie Varghese</dc:creator>
  <cp:keywords>Translation Pending</cp:keywords>
  <cp:lastModifiedBy>Shaji Varghese</cp:lastModifiedBy>
  <cp:revision>99</cp:revision>
  <dcterms:created xsi:type="dcterms:W3CDTF">2025-06-11T14:35:10Z</dcterms:created>
  <dcterms:modified xsi:type="dcterms:W3CDTF">2025-10-03T06:19:33Z</dcterms:modified>
</cp:coreProperties>
</file>